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69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07.05.2020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55576" y="1091912"/>
            <a:ext cx="8168952" cy="1079500"/>
          </a:xfrm>
          <a:noFill/>
        </p:spPr>
        <p:txBody>
          <a:bodyPr>
            <a:noAutofit/>
          </a:bodyPr>
          <a:lstStyle/>
          <a:p>
            <a:r>
              <a:rPr lang="ru-RU" sz="2400" b="1" dirty="0" err="1">
                <a:latin typeface="Times New Roman" pitchFamily="18" charset="0"/>
                <a:cs typeface="Times New Roman" pitchFamily="18" charset="0"/>
              </a:rPr>
              <a:t>Кесслер</a:t>
            </a:r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 Сергей Эдуардович </a:t>
            </a:r>
            <a:br>
              <a:rPr lang="ru-RU" sz="2400" b="1" dirty="0">
                <a:latin typeface="Times New Roman" pitchFamily="18" charset="0"/>
                <a:cs typeface="Times New Roman" pitchFamily="18" charset="0"/>
              </a:rPr>
            </a:br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директор 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ГБУ ДО </a:t>
            </a:r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«Бригантина» с 05.04.2012</a:t>
            </a:r>
            <a:br>
              <a:rPr lang="ru-RU" sz="2400" b="1" dirty="0">
                <a:latin typeface="Times New Roman" pitchFamily="18" charset="0"/>
                <a:cs typeface="Times New Roman" pitchFamily="18" charset="0"/>
              </a:rPr>
            </a:br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(депутат Кимрской городской думы 6 созыва)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16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endParaRPr lang="ru-RU" sz="16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58174"/>
            <a:ext cx="865188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Рисунок 11"/>
          <p:cNvPicPr/>
          <p:nvPr/>
        </p:nvPicPr>
        <p:blipFill rotWithShape="1">
          <a:blip r:embed="rId3"/>
          <a:srcRect l="2987" t="7457" r="3227" b="35494"/>
          <a:stretch/>
        </p:blipFill>
        <p:spPr>
          <a:xfrm>
            <a:off x="1723728" y="2193362"/>
            <a:ext cx="6048672" cy="3029213"/>
          </a:xfrm>
          <a:prstGeom prst="rect">
            <a:avLst/>
          </a:prstGeom>
        </p:spPr>
      </p:pic>
      <p:sp>
        <p:nvSpPr>
          <p:cNvPr id="17" name="Прямоугольник 16"/>
          <p:cNvSpPr/>
          <p:nvPr/>
        </p:nvSpPr>
        <p:spPr>
          <a:xfrm>
            <a:off x="571600" y="5244780"/>
            <a:ext cx="8352928" cy="6480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Адрес места жительства и регистрации </a:t>
            </a:r>
            <a:b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Кесслера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С.Э.: г. Кимры, ул. Троицкая, д. 94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3059C0B8-984E-4199-BA9F-219B4ACCB3F8}"/>
              </a:ext>
            </a:extLst>
          </p:cNvPr>
          <p:cNvSpPr txBox="1"/>
          <p:nvPr/>
        </p:nvSpPr>
        <p:spPr>
          <a:xfrm>
            <a:off x="395536" y="347020"/>
            <a:ext cx="83529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20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МИНИСТЕРСТВО ТВЕРСКОЙ ОБЛАСТИ ПО</a:t>
            </a:r>
            <a:br>
              <a:rPr lang="ru-RU" altLang="ru-RU" sz="20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altLang="ru-RU" sz="20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  ОБЕСПЕЧЕНИЮ КОНТРОЛЬНЫХ ФУНКЦИЙ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3F66E84-EF13-4C89-8AE7-0EEA64CA8F00}"/>
              </a:ext>
            </a:extLst>
          </p:cNvPr>
          <p:cNvSpPr txBox="1"/>
          <p:nvPr/>
        </p:nvSpPr>
        <p:spPr>
          <a:xfrm>
            <a:off x="3487924" y="6164964"/>
            <a:ext cx="2520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7.0</a:t>
            </a:r>
            <a:r>
              <a:rPr lang="ru-RU" sz="16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6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</a:t>
            </a:r>
          </a:p>
          <a:p>
            <a:pPr algn="ct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г. Тверь</a:t>
            </a:r>
          </a:p>
        </p:txBody>
      </p:sp>
    </p:spTree>
    <p:extLst>
      <p:ext uri="{BB962C8B-B14F-4D97-AF65-F5344CB8AC3E}">
        <p14:creationId xmlns:p14="http://schemas.microsoft.com/office/powerpoint/2010/main" val="3699451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9398FC02-845A-4FF7-8A5E-180C6C951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Сведения об 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изменении состояния объекта недвижимого имущества, 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расположенного 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по </a:t>
            </a:r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адресу: </a:t>
            </a:r>
          </a:p>
          <a:p>
            <a:pPr marL="0" indent="0" algn="ctr">
              <a:buNone/>
            </a:pPr>
            <a:r>
              <a:rPr lang="ru-RU" sz="2400" b="1" dirty="0">
                <a:latin typeface="Times New Roman" pitchFamily="18" charset="0"/>
                <a:cs typeface="Times New Roman" pitchFamily="18" charset="0"/>
              </a:rPr>
              <a:t>г. Кимры, ул. Троицкая, д. 94 за 2012-2019 годы 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E2870286-82D4-4021-83F4-120C904DE76D}"/>
              </a:ext>
            </a:extLst>
          </p:cNvPr>
          <p:cNvPicPr/>
          <p:nvPr/>
        </p:nvPicPr>
        <p:blipFill rotWithShape="1">
          <a:blip r:embed="rId2"/>
          <a:srcRect l="17647" b="25000"/>
          <a:stretch/>
        </p:blipFill>
        <p:spPr>
          <a:xfrm>
            <a:off x="457199" y="2780928"/>
            <a:ext cx="3710879" cy="273630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C27BADA1-51B5-4BDC-8CE9-5505A66FD398}"/>
              </a:ext>
            </a:extLst>
          </p:cNvPr>
          <p:cNvPicPr/>
          <p:nvPr/>
        </p:nvPicPr>
        <p:blipFill rotWithShape="1">
          <a:blip r:embed="rId3"/>
          <a:srcRect l="16129" b="25000"/>
          <a:stretch/>
        </p:blipFill>
        <p:spPr>
          <a:xfrm>
            <a:off x="4572000" y="2780928"/>
            <a:ext cx="3888431" cy="2736304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="" xmlns:a16="http://schemas.microsoft.com/office/drawing/2014/main" id="{21385AA2-2157-42DF-A81C-3A60EE946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58174"/>
            <a:ext cx="865188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Заголовок 3">
            <a:extLst>
              <a:ext uri="{FF2B5EF4-FFF2-40B4-BE49-F238E27FC236}">
                <a16:creationId xmlns="" xmlns:a16="http://schemas.microsoft.com/office/drawing/2014/main" id="{034FCEF8-464F-4DA4-968E-B5E7CE4A37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60337"/>
            <a:ext cx="8229600" cy="1143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20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МИНИСТЕРСТВО ТВЕРСКОЙ ОБЛАСТИ ПО</a:t>
            </a:r>
            <a:br>
              <a:rPr lang="ru-RU" altLang="ru-RU" sz="20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altLang="ru-RU" sz="20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  ОБЕСПЕЧЕНИЮ КОНТРОЛЬНЫХ ФУНКЦИЙ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C459B79-18B6-42BB-A0CB-49CFC497F6E4}"/>
              </a:ext>
            </a:extLst>
          </p:cNvPr>
          <p:cNvSpPr txBox="1"/>
          <p:nvPr/>
        </p:nvSpPr>
        <p:spPr>
          <a:xfrm>
            <a:off x="683568" y="5733256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2012 –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Яндекс Карты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="" xmlns:a16="http://schemas.microsoft.com/office/drawing/2014/main" id="{3682DBA0-1CEB-4D72-B925-63D8D5B9EA4F}"/>
              </a:ext>
            </a:extLst>
          </p:cNvPr>
          <p:cNvSpPr/>
          <p:nvPr/>
        </p:nvSpPr>
        <p:spPr>
          <a:xfrm>
            <a:off x="2267744" y="3429000"/>
            <a:ext cx="1440160" cy="15121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="" xmlns:a16="http://schemas.microsoft.com/office/drawing/2014/main" id="{03C991F9-1783-4E8E-B37B-D17CD7170A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257" y="3439651"/>
            <a:ext cx="1463167" cy="15363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EF118006-6817-4FF9-BC8A-07F87A2B3A91}"/>
              </a:ext>
            </a:extLst>
          </p:cNvPr>
          <p:cNvSpPr txBox="1"/>
          <p:nvPr/>
        </p:nvSpPr>
        <p:spPr>
          <a:xfrm>
            <a:off x="5020815" y="5733255"/>
            <a:ext cx="3168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Яндекс Карты</a:t>
            </a:r>
          </a:p>
        </p:txBody>
      </p:sp>
    </p:spTree>
    <p:extLst>
      <p:ext uri="{BB962C8B-B14F-4D97-AF65-F5344CB8AC3E}">
        <p14:creationId xmlns:p14="http://schemas.microsoft.com/office/powerpoint/2010/main" val="207979584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1064</TotalTime>
  <Words>60</Words>
  <Application>Microsoft Office PowerPoint</Application>
  <PresentationFormat>Экран (4:3)</PresentationFormat>
  <Paragraphs>11</Paragraphs>
  <Slides>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3" baseType="lpstr">
      <vt:lpstr>Тема Office</vt:lpstr>
      <vt:lpstr>Кесслер Сергей Эдуардович  директор ГБУ ДО «Бригантина» с 05.04.2012 (депутат Кимрской городской думы 6 созыва)</vt:lpstr>
      <vt:lpstr>МИНИСТЕРСТВО ТВЕРСКОЙ ОБЛАСТИ ПО   ОБЕСПЕЧЕНИЮ КОНТРОЛЬНЫХ ФУНКЦИЙ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Иванова</dc:creator>
  <cp:lastModifiedBy>Беленко</cp:lastModifiedBy>
  <cp:revision>19</cp:revision>
  <cp:lastPrinted>2020-04-27T17:31:41Z</cp:lastPrinted>
  <dcterms:created xsi:type="dcterms:W3CDTF">2020-04-27T12:48:05Z</dcterms:created>
  <dcterms:modified xsi:type="dcterms:W3CDTF">2020-05-07T13:01:24Z</dcterms:modified>
</cp:coreProperties>
</file>

<file path=docProps/thumbnail.jpeg>
</file>